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4" r:id="rId6"/>
    <p:sldId id="266" r:id="rId7"/>
    <p:sldId id="257" r:id="rId8"/>
    <p:sldId id="262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67" d="100"/>
          <a:sy n="67" d="100"/>
        </p:scale>
        <p:origin x="5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4.jp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idiv-biodiversity.github.io/2019_big_data_biogeography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70021"/>
            <a:ext cx="10318418" cy="4394988"/>
          </a:xfrm>
        </p:spPr>
        <p:txBody>
          <a:bodyPr/>
          <a:lstStyle/>
          <a:p>
            <a:r>
              <a:rPr lang="en-US" sz="7000" dirty="0" smtClean="0"/>
              <a:t>Welcome!</a:t>
            </a:r>
            <a:endParaRPr lang="en-US" sz="7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3162905"/>
            <a:ext cx="8045373" cy="1497230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/>
              <a:t>Big Data Biogeography</a:t>
            </a:r>
          </a:p>
          <a:p>
            <a:endParaRPr lang="en-US" sz="3200" dirty="0"/>
          </a:p>
          <a:p>
            <a:r>
              <a:rPr lang="en-US" sz="3200" dirty="0" err="1" smtClean="0"/>
              <a:t>Physalia</a:t>
            </a:r>
            <a:r>
              <a:rPr lang="en-US" sz="3200" dirty="0" smtClean="0"/>
              <a:t> Courses, Berlin</a:t>
            </a:r>
          </a:p>
          <a:p>
            <a:r>
              <a:rPr lang="en-US" sz="3200" dirty="0" smtClean="0"/>
              <a:t>4</a:t>
            </a:r>
            <a:r>
              <a:rPr lang="en-US" sz="3200" baseline="30000" dirty="0" smtClean="0"/>
              <a:t>th</a:t>
            </a:r>
            <a:r>
              <a:rPr lang="en-US" sz="3200" dirty="0"/>
              <a:t> </a:t>
            </a:r>
            <a:r>
              <a:rPr lang="en-US" sz="3200" dirty="0" smtClean="0"/>
              <a:t>– 8</a:t>
            </a:r>
            <a:r>
              <a:rPr lang="en-US" sz="3200" baseline="30000" dirty="0" smtClean="0"/>
              <a:t>th</a:t>
            </a:r>
            <a:r>
              <a:rPr lang="en-US" sz="3200" dirty="0" smtClean="0"/>
              <a:t> November 2019</a:t>
            </a:r>
          </a:p>
          <a:p>
            <a:endParaRPr lang="en-US" sz="2600" dirty="0"/>
          </a:p>
        </p:txBody>
      </p:sp>
      <p:sp>
        <p:nvSpPr>
          <p:cNvPr id="4" name="Rounded Rectangle 3"/>
          <p:cNvSpPr/>
          <p:nvPr/>
        </p:nvSpPr>
        <p:spPr>
          <a:xfrm>
            <a:off x="1078523" y="695883"/>
            <a:ext cx="1709686" cy="454462"/>
          </a:xfrm>
          <a:prstGeom prst="roundRect">
            <a:avLst/>
          </a:prstGeom>
          <a:solidFill>
            <a:srgbClr val="F3F3F2"/>
          </a:solidFill>
          <a:ln>
            <a:solidFill>
              <a:srgbClr val="F3F3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Benedikt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23198" y="1679204"/>
            <a:ext cx="1709686" cy="454462"/>
          </a:xfrm>
          <a:prstGeom prst="roundRect">
            <a:avLst/>
          </a:prstGeom>
          <a:solidFill>
            <a:srgbClr val="F3F3F2"/>
          </a:solidFill>
          <a:ln>
            <a:solidFill>
              <a:srgbClr val="F3F3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Francesca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704648" y="2679124"/>
            <a:ext cx="1709686" cy="454462"/>
          </a:xfrm>
          <a:prstGeom prst="roundRect">
            <a:avLst/>
          </a:prstGeom>
          <a:solidFill>
            <a:srgbClr val="F3F3F2"/>
          </a:solidFill>
          <a:ln>
            <a:solidFill>
              <a:srgbClr val="F3F3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Elisabeth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0042580" y="2319141"/>
            <a:ext cx="1709686" cy="454462"/>
          </a:xfrm>
          <a:prstGeom prst="roundRect">
            <a:avLst/>
          </a:prstGeom>
          <a:solidFill>
            <a:srgbClr val="F3F3F2"/>
          </a:solidFill>
          <a:ln>
            <a:solidFill>
              <a:srgbClr val="F3F3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Fernando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004877" y="4002092"/>
            <a:ext cx="1709686" cy="454462"/>
          </a:xfrm>
          <a:prstGeom prst="roundRect">
            <a:avLst/>
          </a:prstGeom>
          <a:solidFill>
            <a:srgbClr val="F3F3F2"/>
          </a:solidFill>
          <a:ln>
            <a:solidFill>
              <a:srgbClr val="F3F3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</a:rPr>
              <a:t>Iván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9338579" y="4558932"/>
            <a:ext cx="1709686" cy="454462"/>
          </a:xfrm>
          <a:prstGeom prst="roundRect">
            <a:avLst/>
          </a:prstGeom>
          <a:solidFill>
            <a:srgbClr val="F3F3F2"/>
          </a:solidFill>
          <a:ln>
            <a:solidFill>
              <a:srgbClr val="F3F3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Flavio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8142171" y="5817879"/>
            <a:ext cx="1709686" cy="454462"/>
          </a:xfrm>
          <a:prstGeom prst="roundRect">
            <a:avLst/>
          </a:prstGeom>
          <a:solidFill>
            <a:srgbClr val="F3F3F2"/>
          </a:solidFill>
          <a:ln>
            <a:solidFill>
              <a:srgbClr val="F3F3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Glenda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528137" y="5205262"/>
            <a:ext cx="2319286" cy="454462"/>
          </a:xfrm>
          <a:prstGeom prst="roundRect">
            <a:avLst/>
          </a:prstGeom>
          <a:solidFill>
            <a:srgbClr val="F3F3F2"/>
          </a:solidFill>
          <a:ln>
            <a:solidFill>
              <a:srgbClr val="F3F3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Konstantinos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974123" y="241421"/>
            <a:ext cx="1709686" cy="454462"/>
          </a:xfrm>
          <a:prstGeom prst="roundRect">
            <a:avLst/>
          </a:prstGeom>
          <a:solidFill>
            <a:srgbClr val="F3F3F2"/>
          </a:solidFill>
          <a:ln>
            <a:solidFill>
              <a:srgbClr val="F3F3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Yuval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9405575" y="695883"/>
            <a:ext cx="1709686" cy="454462"/>
          </a:xfrm>
          <a:prstGeom prst="roundRect">
            <a:avLst/>
          </a:prstGeom>
          <a:solidFill>
            <a:srgbClr val="F3F3F2"/>
          </a:solidFill>
          <a:ln>
            <a:solidFill>
              <a:srgbClr val="F3F3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Jiri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9271394" y="3337309"/>
            <a:ext cx="1557286" cy="481557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Manuel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6241380" y="6055856"/>
            <a:ext cx="1557286" cy="481557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Sophie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10374076" y="6048710"/>
            <a:ext cx="1557286" cy="481557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Ivana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8812232" y="1585611"/>
            <a:ext cx="1557286" cy="481557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Michal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7363528" y="241421"/>
            <a:ext cx="1557286" cy="481557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Piotr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3847423" y="6016283"/>
            <a:ext cx="1557286" cy="481557"/>
          </a:xfrm>
          <a:prstGeom prst="round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Gabriele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32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426452"/>
            <a:ext cx="10178322" cy="1492132"/>
          </a:xfrm>
        </p:spPr>
        <p:txBody>
          <a:bodyPr/>
          <a:lstStyle/>
          <a:p>
            <a:r>
              <a:rPr lang="en-US" dirty="0" smtClean="0"/>
              <a:t>Schedule for the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685581"/>
            <a:ext cx="10178322" cy="419401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200" dirty="0" smtClean="0"/>
              <a:t>Monday : 		Big data in </a:t>
            </a:r>
            <a:r>
              <a:rPr lang="en-US" sz="3200" dirty="0" smtClean="0"/>
              <a:t>biogeography</a:t>
            </a:r>
            <a:endParaRPr lang="en-US" sz="32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 smtClean="0"/>
              <a:t>Tuesday:  		Biogeography through space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 smtClean="0"/>
              <a:t>Wednesday:  	Historical </a:t>
            </a:r>
            <a:r>
              <a:rPr lang="en-US" sz="3200" dirty="0" smtClean="0"/>
              <a:t>biogeography</a:t>
            </a:r>
            <a:endParaRPr lang="en-US" sz="32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 smtClean="0"/>
              <a:t>Thursday: 		Fossil biogeography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 smtClean="0"/>
              <a:t>Friday: 		Big data in biogeography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0708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us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67" y="1531344"/>
            <a:ext cx="4672683" cy="30535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92" y="4615021"/>
            <a:ext cx="2910134" cy="157974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838" y="1531344"/>
            <a:ext cx="4502175" cy="303587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721" y="3857641"/>
            <a:ext cx="3043006" cy="103411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9318" y="4752432"/>
            <a:ext cx="3495675" cy="13049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1078" y="3857641"/>
            <a:ext cx="1753092" cy="17530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41758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Philosophy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200" dirty="0" smtClean="0"/>
              <a:t>Hands on!</a:t>
            </a:r>
            <a:endParaRPr lang="en-US" sz="4200" dirty="0"/>
          </a:p>
        </p:txBody>
      </p:sp>
    </p:spTree>
    <p:extLst>
      <p:ext uri="{BB962C8B-B14F-4D97-AF65-F5344CB8AC3E}">
        <p14:creationId xmlns:p14="http://schemas.microsoft.com/office/powerpoint/2010/main" val="7415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course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hlinkClick r:id="rId2"/>
              </a:rPr>
              <a:t>https://idiv-biodiversity.github.io/2019_big_data_biogeography</a:t>
            </a:r>
            <a:r>
              <a:rPr lang="en-US" sz="3200" dirty="0" smtClean="0">
                <a:hlinkClick r:id="rId2"/>
              </a:rPr>
              <a:t>/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3786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Run exercises with your own group of interest/data</a:t>
            </a:r>
          </a:p>
          <a:p>
            <a:pPr marL="0" indent="0">
              <a:buNone/>
            </a:pPr>
            <a:endParaRPr lang="en-US" sz="3200" dirty="0" smtClean="0"/>
          </a:p>
          <a:p>
            <a:pPr marL="0" indent="0">
              <a:buNone/>
            </a:pPr>
            <a:r>
              <a:rPr lang="en-US" sz="3200" dirty="0" smtClean="0"/>
              <a:t>You’ll have time to focus on exercises that interest you most</a:t>
            </a:r>
          </a:p>
          <a:p>
            <a:pPr marL="0" indent="0">
              <a:buNone/>
            </a:pPr>
            <a:endParaRPr lang="en-US" sz="3200" dirty="0" smtClean="0"/>
          </a:p>
          <a:p>
            <a:pPr marL="0" indent="0">
              <a:buNone/>
            </a:pPr>
            <a:r>
              <a:rPr lang="en-US" sz="3200" dirty="0" smtClean="0"/>
              <a:t>Short presentation of the results on Friday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37990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240399"/>
            <a:ext cx="10178322" cy="428631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 smtClean="0"/>
              <a:t>Morning</a:t>
            </a:r>
          </a:p>
          <a:p>
            <a:pPr marL="0" indent="0">
              <a:buNone/>
            </a:pPr>
            <a:r>
              <a:rPr lang="en-US" sz="3200" dirty="0" smtClean="0"/>
              <a:t>1. Hi from Alex &amp; Daniele</a:t>
            </a:r>
          </a:p>
          <a:p>
            <a:pPr marL="0" indent="0">
              <a:buNone/>
            </a:pPr>
            <a:r>
              <a:rPr lang="en-US" sz="3200" dirty="0" smtClean="0"/>
              <a:t>2. Presentations of course participants</a:t>
            </a:r>
          </a:p>
          <a:p>
            <a:pPr marL="0" indent="0">
              <a:buNone/>
            </a:pPr>
            <a:r>
              <a:rPr lang="en-US" sz="3200" dirty="0" smtClean="0"/>
              <a:t>3. </a:t>
            </a:r>
            <a:r>
              <a:rPr lang="en-US" sz="3200" dirty="0" smtClean="0"/>
              <a:t>Lectures setting </a:t>
            </a:r>
            <a:r>
              <a:rPr lang="en-US" sz="3200" dirty="0" smtClean="0"/>
              <a:t>the scene </a:t>
            </a:r>
            <a:r>
              <a:rPr lang="en-US" sz="3200" dirty="0" smtClean="0"/>
              <a:t>“Big </a:t>
            </a:r>
            <a:r>
              <a:rPr lang="en-US" sz="3200" dirty="0" smtClean="0"/>
              <a:t>data and </a:t>
            </a:r>
            <a:r>
              <a:rPr lang="en-US" sz="3200" dirty="0" smtClean="0"/>
              <a:t>biogeography”</a:t>
            </a:r>
            <a:endParaRPr lang="en-US" sz="3200" dirty="0" smtClean="0"/>
          </a:p>
          <a:p>
            <a:endParaRPr lang="en-US" sz="1200" dirty="0"/>
          </a:p>
          <a:p>
            <a:pPr marL="0" indent="0">
              <a:buNone/>
            </a:pPr>
            <a:r>
              <a:rPr lang="en-US" sz="3200" dirty="0" smtClean="0"/>
              <a:t>Afternoon</a:t>
            </a:r>
          </a:p>
          <a:p>
            <a:pPr marL="0" indent="0">
              <a:buNone/>
            </a:pPr>
            <a:r>
              <a:rPr lang="en-US" sz="3200" dirty="0" smtClean="0"/>
              <a:t>4. Literature discussion</a:t>
            </a:r>
          </a:p>
          <a:p>
            <a:pPr marL="0" indent="0">
              <a:buNone/>
            </a:pPr>
            <a:r>
              <a:rPr lang="en-US" sz="3200" dirty="0" smtClean="0"/>
              <a:t>5. Lecture and hands on </a:t>
            </a:r>
            <a:r>
              <a:rPr lang="en-US" sz="3200" dirty="0" smtClean="0"/>
              <a:t>biodiversity </a:t>
            </a:r>
            <a:r>
              <a:rPr lang="en-US" sz="3200" dirty="0" smtClean="0"/>
              <a:t>databases</a:t>
            </a:r>
          </a:p>
          <a:p>
            <a:pPr marL="0" indent="0">
              <a:buNone/>
            </a:pPr>
            <a:r>
              <a:rPr lang="en-US" sz="3200" dirty="0" smtClean="0"/>
              <a:t>6. Design of the course projects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64897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start…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429092"/>
            <a:ext cx="10178322" cy="513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Form pairs, stand up and complete the following sentences (4 min each):</a:t>
            </a:r>
          </a:p>
          <a:p>
            <a:pPr marL="0" indent="0">
              <a:buNone/>
            </a:pPr>
            <a:endParaRPr lang="en-US" sz="1200" dirty="0"/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3200" dirty="0" smtClean="0"/>
              <a:t>I really love these socks, because……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3200" dirty="0" smtClean="0"/>
              <a:t>If I were to be born as another animal, I would have chosen to be a ………, because ………..</a:t>
            </a:r>
          </a:p>
          <a:p>
            <a:pPr marL="0" indent="0">
              <a:buNone/>
            </a:pPr>
            <a:endParaRPr lang="en-US" sz="3200" dirty="0" smtClean="0"/>
          </a:p>
          <a:p>
            <a:pPr marL="0" indent="0">
              <a:buNone/>
            </a:pPr>
            <a:endParaRPr lang="en-US" sz="3200" dirty="0" smtClean="0"/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40814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 yourself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790701"/>
            <a:ext cx="10178322" cy="3593591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200" dirty="0" smtClean="0"/>
              <a:t>Where are you from?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 smtClean="0"/>
              <a:t>What is your research about?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 smtClean="0"/>
              <a:t>What is your level in R</a:t>
            </a:r>
            <a:r>
              <a:rPr lang="en-US" sz="3200" dirty="0" smtClean="0"/>
              <a:t>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 smtClean="0"/>
              <a:t>What kind of data did you bring (if you brought some)?</a:t>
            </a:r>
            <a:endParaRPr lang="en-US" sz="32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 smtClean="0"/>
              <a:t>What do you expect from this course?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8725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0</TotalTime>
  <Words>215</Words>
  <Application>Microsoft Office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Gill Sans MT</vt:lpstr>
      <vt:lpstr>Impact</vt:lpstr>
      <vt:lpstr>Badge</vt:lpstr>
      <vt:lpstr>Welcome!</vt:lpstr>
      <vt:lpstr>Schedule for the week</vt:lpstr>
      <vt:lpstr>This is us</vt:lpstr>
      <vt:lpstr>Course Philosophy</vt:lpstr>
      <vt:lpstr>The course page</vt:lpstr>
      <vt:lpstr>Course project</vt:lpstr>
      <vt:lpstr>Today’s Schedule</vt:lpstr>
      <vt:lpstr>Before we start…</vt:lpstr>
      <vt:lpstr>Present yourself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Welcome!</dc:title>
  <dc:creator>Zizka, Alexander</dc:creator>
  <cp:lastModifiedBy>Zizka, Alexander</cp:lastModifiedBy>
  <cp:revision>20</cp:revision>
  <dcterms:created xsi:type="dcterms:W3CDTF">2019-11-01T10:46:10Z</dcterms:created>
  <dcterms:modified xsi:type="dcterms:W3CDTF">2019-11-04T08:24:50Z</dcterms:modified>
</cp:coreProperties>
</file>

<file path=docProps/thumbnail.jpeg>
</file>